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8" r:id="rId3"/>
    <p:sldId id="256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35"/>
  </p:normalViewPr>
  <p:slideViewPr>
    <p:cSldViewPr snapToGrid="0" snapToObjects="1">
      <p:cViewPr varScale="1">
        <p:scale>
          <a:sx n="87" d="100"/>
          <a:sy n="87" d="100"/>
        </p:scale>
        <p:origin x="20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C83A-4B15-B54E-AC27-82870F982B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D600DA-25DA-5E46-9920-698DDBD969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1134B-088E-EF4D-BD84-73A5FD653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CBD90-8064-BA4A-8430-B65E5A1A0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56E4C-BABA-8E43-8D62-AA924B0A0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012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CB7F3-87EA-5D4E-97AD-B498266E2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132F08-367C-F145-94F6-A53823B986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5438A-D6A2-CE41-864A-566F10553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2DFF3-53F7-9C4C-948A-AEF7187D2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4D1C9-5105-FB45-AB0C-F4B69B297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334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E01CC4-217F-6E49-8BA7-4C1D849DD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3B4018-1517-114F-9A8C-40D715E88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13B79-CA70-5340-AE8D-23B18EB86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14E51-2852-7548-AA71-A940CDBE0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34BDAC-E4C3-C644-A275-6B1689E71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673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CAE54-AAC0-204B-A4D9-60A8960F6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FA876-D7B2-0640-BD48-F4974ABF1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11C0D-C049-4E42-BE6A-96A44FB87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590D2-DA7C-6047-8A81-64E69807A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DADA7-398F-6A45-8D6C-737701C43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11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1736A-081A-5349-9061-EAEBDE7BF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7A2D7-18C4-E84F-9A5D-54C97E617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F788C-DC9E-314D-9EF1-B4C570AE8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AB4157-D46D-CC4E-9702-AEEE293F4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2FB44-7D28-454C-994A-98A32B676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4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5E67F-AD46-3247-A47B-C52CA1D8C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306A4-7438-584C-BAC5-2C2234979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D3B171-5EAE-BC4C-8172-7E0983DE4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67A371-A477-7147-BB26-4286CB387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DF0F7C-F209-B743-A985-6567CB337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A8E7BD-DA12-B040-8BDB-77CB2A75F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84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6B0E2-68DB-AE4C-A080-2D69967A1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50105-F0A2-4A43-BB09-8B9317E04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29448C-8A1A-354E-9814-FBAB2DEE6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F8825D-3EEE-E143-9505-78BDF5B416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3C7841-1874-E646-823F-EE0E52540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148A05-EE00-C244-838E-9AD94B3C3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694844-F885-5448-81F2-A808DBD48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BD8CC6-DA60-E640-AF6C-73E8C73C2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465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C3B73-6B72-FF4C-B26B-42BA2F84F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71E054-A842-304F-81A8-394C588EB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A837B-C5E1-934B-97FE-AA72F46C7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DD8ED2-B348-C644-A618-15D6F6CE8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468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0C669F-9A96-5A4C-A08C-6DE477F19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D93C96-D384-8B4F-9084-7DAD6F5F6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D0D25-2B63-6F4F-B887-DA0FC467E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189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1F92-5E2A-EC4C-933E-DDFAC3710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777BB-A94C-FE49-9360-A36E483B8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AE52B-185A-C942-9D11-6D2FFD69BB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4E0DFC-A98B-2E49-87DB-1D603F4DA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C58865-163D-1446-BF32-7E8E4E2C6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E0ADF4-FD56-4D4C-AFEC-A3615B032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307DF-AE14-BE42-8505-96B99DDBA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9EFD63-8217-A841-B49F-DEF0C08FAB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CE3B71-7A75-DF40-A885-F05C8CAFD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3DC8D-B403-EC42-BDFE-CC0239B47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80FCA-A36D-A147-9E12-08EFB1BD6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0E03A3-26B3-EC4F-9222-2244E1F52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252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59F402-884B-744B-A481-52039B032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B5E88-3E1F-5546-9F0B-5BD3E16F3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7A79D-3BE7-994D-B120-8D1856FE7B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05E29-1BFD-9A47-BDFB-54D3DC5895BB}" type="datetimeFigureOut">
              <a:rPr lang="en-US" smtClean="0"/>
              <a:t>6/11/19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23126-EBA6-6E4C-9F1B-5A1B54E09D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B3D10-B797-4D48-8DB3-710A61D92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52797-9BF9-F247-A3C0-87A94FA28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465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ons.wikimedia.org/wiki/File:Gametophytic_self-incompatibility.p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DECFA6-6CE7-9347-A4D0-B891B4C90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60" y="1809750"/>
            <a:ext cx="6832362" cy="29718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3716DB-D6CF-354B-9BFA-37FADAC73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100" y="1809750"/>
            <a:ext cx="4012962" cy="3181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8AA1ED-41D5-A045-BFEE-27877A49FA09}"/>
              </a:ext>
            </a:extLst>
          </p:cNvPr>
          <p:cNvSpPr txBox="1"/>
          <p:nvPr/>
        </p:nvSpPr>
        <p:spPr>
          <a:xfrm>
            <a:off x="7861300" y="5323244"/>
            <a:ext cx="406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Self-incompatibility is the ability of the hermaphrodites to enforce outcrossing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E44EB9-436B-1443-9BE7-2005E0EE07AB}"/>
              </a:ext>
            </a:extLst>
          </p:cNvPr>
          <p:cNvSpPr/>
          <p:nvPr/>
        </p:nvSpPr>
        <p:spPr>
          <a:xfrm>
            <a:off x="7861300" y="6450231"/>
            <a:ext cx="43307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H" sz="900" dirty="0">
                <a:hlinkClick r:id="rId4"/>
              </a:rPr>
              <a:t>https://commons.wikimedia.org/wiki/File:Gametophytic_self-incompatibility.png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950355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C04466-9F9A-D746-9259-2DF05DCCB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2145" y="147483"/>
            <a:ext cx="5754783" cy="27781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1AE81D-3496-994C-91FC-D7CEC5330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148" y="3026778"/>
            <a:ext cx="5694780" cy="38312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429A7C5-C43F-A549-961B-2B48C0DFB0EC}"/>
              </a:ext>
            </a:extLst>
          </p:cNvPr>
          <p:cNvSpPr/>
          <p:nvPr/>
        </p:nvSpPr>
        <p:spPr>
          <a:xfrm>
            <a:off x="368300" y="596900"/>
            <a:ext cx="6096000" cy="24622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rm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(list = ls())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getwd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("/Users/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richieeveragas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/Desktop/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Omics_Workshop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/CSB-master/r/data/Goldberg2010_data.csv")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getwd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Goldberg &lt;-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read.csv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("/Users/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richieeveragas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/Desktop/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Omics_Workshop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/CSB-master/r/data/Goldberg2010_data.csv")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Goldberg &lt;- Goldberg %&gt;% gather(Species, Status)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(data = Goldberg) +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(x = Status) +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geom_bar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(fill = ”green",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colour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"black") +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theme_classic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3E7C028-DDCE-A54F-9668-8378393B0C35}"/>
              </a:ext>
            </a:extLst>
          </p:cNvPr>
          <p:cNvSpPr/>
          <p:nvPr/>
        </p:nvSpPr>
        <p:spPr>
          <a:xfrm>
            <a:off x="368300" y="3160236"/>
            <a:ext cx="5368823" cy="7694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(data = Goldberg) +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(x = Status) +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scale_x_continuous</a:t>
            </a: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(breaks = </a:t>
            </a:r>
            <a:r>
              <a:rPr lang="en-US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(0,5,1)) +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geom_bar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(fill = "blue",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colour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"black") +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theme_classic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94247F-6D4A-B644-B615-C073FF0A37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4438"/>
          <a:stretch/>
        </p:blipFill>
        <p:spPr>
          <a:xfrm>
            <a:off x="368300" y="4030800"/>
            <a:ext cx="2095500" cy="2540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F8BBFC2-B846-6F46-AFBD-C814B68AA535}"/>
              </a:ext>
            </a:extLst>
          </p:cNvPr>
          <p:cNvSpPr/>
          <p:nvPr/>
        </p:nvSpPr>
        <p:spPr>
          <a:xfrm>
            <a:off x="9228218" y="596900"/>
            <a:ext cx="262871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H" sz="1400" dirty="0">
                <a:effectLst/>
                <a:latin typeface="+mj-lt"/>
              </a:rPr>
              <a:t>0 = self-incompatible,</a:t>
            </a:r>
          </a:p>
          <a:p>
            <a:r>
              <a:rPr lang="en-PH" sz="1400" dirty="0">
                <a:effectLst/>
                <a:latin typeface="+mj-lt"/>
              </a:rPr>
              <a:t>1 </a:t>
            </a:r>
            <a:r>
              <a:rPr lang="en-PH" sz="1400" dirty="0">
                <a:latin typeface="+mj-lt"/>
              </a:rPr>
              <a:t>= </a:t>
            </a:r>
            <a:r>
              <a:rPr lang="en-PH" sz="1400" dirty="0">
                <a:effectLst/>
                <a:latin typeface="+mj-lt"/>
              </a:rPr>
              <a:t>self-compatible, </a:t>
            </a:r>
          </a:p>
          <a:p>
            <a:r>
              <a:rPr lang="en-PH" sz="1400" dirty="0">
                <a:effectLst/>
                <a:latin typeface="+mj-lt"/>
              </a:rPr>
              <a:t>2-5 = for more complex scenarios</a:t>
            </a:r>
          </a:p>
        </p:txBody>
      </p:sp>
    </p:spTree>
    <p:extLst>
      <p:ext uri="{BB962C8B-B14F-4D97-AF65-F5344CB8AC3E}">
        <p14:creationId xmlns:p14="http://schemas.microsoft.com/office/powerpoint/2010/main" val="17942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CD5363-6CA2-0640-B0E8-F090E9B06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342899"/>
            <a:ext cx="7759700" cy="632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911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84B6C51-664F-7242-B11B-4EFA5DDD24D1}"/>
              </a:ext>
            </a:extLst>
          </p:cNvPr>
          <p:cNvSpPr/>
          <p:nvPr/>
        </p:nvSpPr>
        <p:spPr>
          <a:xfrm>
            <a:off x="647700" y="1305342"/>
            <a:ext cx="405130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rm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(list = ls())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getwd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("/Users/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richieeveragas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/Desktop/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Omics_Workshop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/CSB-master/r/data/Goldberg2010_data.csv")</a:t>
            </a: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getwd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library(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tidyverse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Goldberg &lt;-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read.csv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("/Users/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richieeveragas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/Desktop/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Omics_Workshop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/CSB-master/r/data/Goldberg2010_data.csv")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Goldberg &lt;- Goldberg %&gt;% gather(Species, Status)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(data = Goldberg) +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(x = Status) +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scale_x_continuous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(breaks =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(0,5,1)) +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geom_bar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(fill = "blue",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colour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"black") +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theme_classic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D1A8E2-0685-4643-AA4F-BE8CC288A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498" y="619542"/>
            <a:ext cx="6642001" cy="5417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325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326</Words>
  <Application>Microsoft Macintosh PowerPoint</Application>
  <PresentationFormat>Widescreen</PresentationFormat>
  <Paragraphs>32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dcterms:created xsi:type="dcterms:W3CDTF">2019-06-11T04:01:03Z</dcterms:created>
  <dcterms:modified xsi:type="dcterms:W3CDTF">2019-06-11T06:21:25Z</dcterms:modified>
</cp:coreProperties>
</file>

<file path=docProps/thumbnail.jpeg>
</file>